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slides/slide-86.xml" ContentType="application/vnd.openxmlformats-officedocument.presentationml.slide+xml"/>
  <Override PartName="/ppt/slides/slide-87.xml" ContentType="application/vnd.openxmlformats-officedocument.presentationml.slide+xml"/>
  <Override PartName="/ppt/slides/slide-88.xml" ContentType="application/vnd.openxmlformats-officedocument.presentationml.slide+xml"/>
  <Override PartName="/ppt/slides/slide-89.xml" ContentType="application/vnd.openxmlformats-officedocument.presentationml.slide+xml"/>
  <Override PartName="/ppt/slides/slide-90.xml" ContentType="application/vnd.openxmlformats-officedocument.presentationml.slide+xml"/>
  <Override PartName="/ppt/slides/slide-91.xml" ContentType="application/vnd.openxmlformats-officedocument.presentationml.slide+xml"/>
  <Override PartName="/ppt/slides/slide-92.xml" ContentType="application/vnd.openxmlformats-officedocument.presentationml.slide+xml"/>
  <Override PartName="/ppt/slides/slide-93.xml" ContentType="application/vnd.openxmlformats-officedocument.presentationml.slide+xml"/>
  <Override PartName="/ppt/slides/slide-94.xml" ContentType="application/vnd.openxmlformats-officedocument.presentationml.slide+xml"/>
  <Override PartName="/ppt/slides/slide-95.xml" ContentType="application/vnd.openxmlformats-officedocument.presentationml.slide+xml"/>
  <Override PartName="/ppt/slides/slide-96.xml" ContentType="application/vnd.openxmlformats-officedocument.presentationml.slide+xml"/>
  <Override PartName="/ppt/slides/slide-97.xml" ContentType="application/vnd.openxmlformats-officedocument.presentationml.slide+xml"/>
  <Override PartName="/ppt/slides/slide-98.xml" ContentType="application/vnd.openxmlformats-officedocument.presentationml.slide+xml"/>
  <Override PartName="/ppt/slides/slide-99.xml" ContentType="application/vnd.openxmlformats-officedocument.presentationml.slide+xml"/>
  <Override PartName="/ppt/slides/slide-100.xml" ContentType="application/vnd.openxmlformats-officedocument.presentationml.slide+xml"/>
  <Override PartName="/ppt/slides/slide-101.xml" ContentType="application/vnd.openxmlformats-officedocument.presentationml.slide+xml"/>
  <Override PartName="/ppt/slides/slide-102.xml" ContentType="application/vnd.openxmlformats-officedocument.presentationml.slide+xml"/>
  <Override PartName="/ppt/slides/slide-103.xml" ContentType="application/vnd.openxmlformats-officedocument.presentationml.slide+xml"/>
  <Override PartName="/ppt/slides/slide-104.xml" ContentType="application/vnd.openxmlformats-officedocument.presentationml.slide+xml"/>
  <Override PartName="/ppt/slides/slide-105.xml" ContentType="application/vnd.openxmlformats-officedocument.presentationml.slide+xml"/>
  <Override PartName="/ppt/slides/slide-106.xml" ContentType="application/vnd.openxmlformats-officedocument.presentationml.slide+xml"/>
  <Override PartName="/ppt/slides/slide-107.xml" ContentType="application/vnd.openxmlformats-officedocument.presentationml.slide+xml"/>
  <Override PartName="/ppt/slides/slide-108.xml" ContentType="application/vnd.openxmlformats-officedocument.presentationml.slide+xml"/>
  <Override PartName="/ppt/slides/slide-109.xml" ContentType="application/vnd.openxmlformats-officedocument.presentationml.slide+xml"/>
  <Override PartName="/ppt/slides/slide-110.xml" ContentType="application/vnd.openxmlformats-officedocument.presentationml.slide+xml"/>
  <Override PartName="/ppt/slides/slide-111.xml" ContentType="application/vnd.openxmlformats-officedocument.presentationml.slide+xml"/>
  <Override PartName="/ppt/slides/slide-112.xml" ContentType="application/vnd.openxmlformats-officedocument.presentationml.slide+xml"/>
  <Override PartName="/ppt/slides/slide-113.xml" ContentType="application/vnd.openxmlformats-officedocument.presentationml.slide+xml"/>
  <Override PartName="/ppt/slides/slide-114.xml" ContentType="application/vnd.openxmlformats-officedocument.presentationml.slide+xml"/>
  <Override PartName="/ppt/slides/slide-115.xml" ContentType="application/vnd.openxmlformats-officedocument.presentationml.slide+xml"/>
  <Override PartName="/ppt/slides/slide-116.xml" ContentType="application/vnd.openxmlformats-officedocument.presentationml.slide+xml"/>
  <Override PartName="/ppt/slides/slide-117.xml" ContentType="application/vnd.openxmlformats-officedocument.presentationml.slide+xml"/>
  <Override PartName="/ppt/slides/slide-118.xml" ContentType="application/vnd.openxmlformats-officedocument.presentationml.slide+xml"/>
  <Override PartName="/ppt/slides/slide-119.xml" ContentType="application/vnd.openxmlformats-officedocument.presentationml.slide+xml"/>
  <Override PartName="/ppt/slides/slide-120.xml" ContentType="application/vnd.openxmlformats-officedocument.presentationml.slide+xml"/>
  <Override PartName="/ppt/slides/slide-121.xml" ContentType="application/vnd.openxmlformats-officedocument.presentationml.slide+xml"/>
  <Override PartName="/ppt/slides/slide-122.xml" ContentType="application/vnd.openxmlformats-officedocument.presentationml.slide+xml"/>
  <Override PartName="/ppt/slides/slide-123.xml" ContentType="application/vnd.openxmlformats-officedocument.presentationml.slide+xml"/>
  <Override PartName="/ppt/slides/slide-124.xml" ContentType="application/vnd.openxmlformats-officedocument.presentationml.slide+xml"/>
  <Override PartName="/ppt/slides/slide-125.xml" ContentType="application/vnd.openxmlformats-officedocument.presentationml.slide+xml"/>
  <Override PartName="/ppt/slides/slide-126.xml" ContentType="application/vnd.openxmlformats-officedocument.presentationml.slide+xml"/>
  <Override PartName="/ppt/slides/slide-127.xml" ContentType="application/vnd.openxmlformats-officedocument.presentationml.slide+xml"/>
  <Override PartName="/ppt/slides/slide-128.xml" ContentType="application/vnd.openxmlformats-officedocument.presentationml.slide+xml"/>
  <Override PartName="/ppt/slides/slide-129.xml" ContentType="application/vnd.openxmlformats-officedocument.presentationml.slide+xml"/>
  <Override PartName="/ppt/slides/slide-130.xml" ContentType="application/vnd.openxmlformats-officedocument.presentationml.slide+xml"/>
  <Override PartName="/ppt/slides/slide-131.xml" ContentType="application/vnd.openxmlformats-officedocument.presentationml.slide+xml"/>
  <Override PartName="/ppt/slides/slide-132.xml" ContentType="application/vnd.openxmlformats-officedocument.presentationml.slide+xml"/>
  <Override PartName="/ppt/slides/slide-133.xml" ContentType="application/vnd.openxmlformats-officedocument.presentationml.slide+xml"/>
  <Override PartName="/ppt/slides/slide-134.xml" ContentType="application/vnd.openxmlformats-officedocument.presentationml.slide+xml"/>
  <Override PartName="/ppt/slides/slide-135.xml" ContentType="application/vnd.openxmlformats-officedocument.presentationml.slide+xml"/>
  <Override PartName="/ppt/slides/slide-136.xml" ContentType="application/vnd.openxmlformats-officedocument.presentationml.slide+xml"/>
  <Override PartName="/ppt/slides/slide-137.xml" ContentType="application/vnd.openxmlformats-officedocument.presentationml.slide+xml"/>
  <Override PartName="/ppt/slides/slide-138.xml" ContentType="application/vnd.openxmlformats-officedocument.presentationml.slide+xml"/>
  <Override PartName="/ppt/slides/slide-139.xml" ContentType="application/vnd.openxmlformats-officedocument.presentationml.slide+xml"/>
  <Override PartName="/ppt/slides/slide-140.xml" ContentType="application/vnd.openxmlformats-officedocument.presentationml.slide+xml"/>
  <Override PartName="/ppt/slides/slide-141.xml" ContentType="application/vnd.openxmlformats-officedocument.presentationml.slide+xml"/>
  <Override PartName="/ppt/slides/slide-142.xml" ContentType="application/vnd.openxmlformats-officedocument.presentationml.slide+xml"/>
  <Override PartName="/ppt/slides/slide-143.xml" ContentType="application/vnd.openxmlformats-officedocument.presentationml.slide+xml"/>
  <Override PartName="/ppt/slides/slide-144.xml" ContentType="application/vnd.openxmlformats-officedocument.presentationml.slide+xml"/>
  <Override PartName="/ppt/slides/slide-145.xml" ContentType="application/vnd.openxmlformats-officedocument.presentationml.slide+xml"/>
  <Override PartName="/ppt/slides/slide-146.xml" ContentType="application/vnd.openxmlformats-officedocument.presentationml.slide+xml"/>
  <Override PartName="/ppt/slides/slide-147.xml" ContentType="application/vnd.openxmlformats-officedocument.presentationml.slide+xml"/>
  <Override PartName="/ppt/slides/slide-148.xml" ContentType="application/vnd.openxmlformats-officedocument.presentationml.slide+xml"/>
  <Override PartName="/ppt/slides/slide-149.xml" ContentType="application/vnd.openxmlformats-officedocument.presentationml.slide+xml"/>
  <Override PartName="/ppt/slides/slide-150.xml" ContentType="application/vnd.openxmlformats-officedocument.presentationml.slide+xml"/>
  <Override PartName="/ppt/slides/slide-151.xml" ContentType="application/vnd.openxmlformats-officedocument.presentationml.slide+xml"/>
  <Override PartName="/ppt/slides/slide-152.xml" ContentType="application/vnd.openxmlformats-officedocument.presentationml.slide+xml"/>
  <Override PartName="/ppt/slides/slide-153.xml" ContentType="application/vnd.openxmlformats-officedocument.presentationml.slide+xml"/>
  <Override PartName="/ppt/slides/slide-154.xml" ContentType="application/vnd.openxmlformats-officedocument.presentationml.slide+xml"/>
  <Override PartName="/ppt/slides/slide-155.xml" ContentType="application/vnd.openxmlformats-officedocument.presentationml.slide+xml"/>
  <Override PartName="/ppt/slides/slide-156.xml" ContentType="application/vnd.openxmlformats-officedocument.presentationml.slide+xml"/>
  <Override PartName="/ppt/slides/slide-157.xml" ContentType="application/vnd.openxmlformats-officedocument.presentationml.slide+xml"/>
  <Override PartName="/ppt/slides/slide-158.xml" ContentType="application/vnd.openxmlformats-officedocument.presentationml.slide+xml"/>
  <Override PartName="/ppt/slides/slide-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94" Type="http://schemas.openxmlformats.org/officeDocument/2006/relationships/slide" Target="slides/slide-86.xml"/><Relationship Id="rId95" Type="http://schemas.openxmlformats.org/officeDocument/2006/relationships/slide" Target="slides/slide-87.xml"/><Relationship Id="rId96" Type="http://schemas.openxmlformats.org/officeDocument/2006/relationships/slide" Target="slides/slide-88.xml"/><Relationship Id="rId97" Type="http://schemas.openxmlformats.org/officeDocument/2006/relationships/slide" Target="slides/slide-89.xml"/><Relationship Id="rId98" Type="http://schemas.openxmlformats.org/officeDocument/2006/relationships/slide" Target="slides/slide-90.xml"/><Relationship Id="rId99" Type="http://schemas.openxmlformats.org/officeDocument/2006/relationships/slide" Target="slides/slide-91.xml"/><Relationship Id="rId100" Type="http://schemas.openxmlformats.org/officeDocument/2006/relationships/slide" Target="slides/slide-92.xml"/><Relationship Id="rId101" Type="http://schemas.openxmlformats.org/officeDocument/2006/relationships/slide" Target="slides/slide-93.xml"/><Relationship Id="rId102" Type="http://schemas.openxmlformats.org/officeDocument/2006/relationships/slide" Target="slides/slide-94.xml"/><Relationship Id="rId103" Type="http://schemas.openxmlformats.org/officeDocument/2006/relationships/slide" Target="slides/slide-95.xml"/><Relationship Id="rId104" Type="http://schemas.openxmlformats.org/officeDocument/2006/relationships/slide" Target="slides/slide-96.xml"/><Relationship Id="rId105" Type="http://schemas.openxmlformats.org/officeDocument/2006/relationships/slide" Target="slides/slide-97.xml"/><Relationship Id="rId106" Type="http://schemas.openxmlformats.org/officeDocument/2006/relationships/slide" Target="slides/slide-98.xml"/><Relationship Id="rId107" Type="http://schemas.openxmlformats.org/officeDocument/2006/relationships/slide" Target="slides/slide-99.xml"/><Relationship Id="rId108" Type="http://schemas.openxmlformats.org/officeDocument/2006/relationships/slide" Target="slides/slide-100.xml"/><Relationship Id="rId109" Type="http://schemas.openxmlformats.org/officeDocument/2006/relationships/slide" Target="slides/slide-101.xml"/><Relationship Id="rId110" Type="http://schemas.openxmlformats.org/officeDocument/2006/relationships/slide" Target="slides/slide-102.xml"/><Relationship Id="rId111" Type="http://schemas.openxmlformats.org/officeDocument/2006/relationships/slide" Target="slides/slide-103.xml"/><Relationship Id="rId112" Type="http://schemas.openxmlformats.org/officeDocument/2006/relationships/slide" Target="slides/slide-104.xml"/><Relationship Id="rId113" Type="http://schemas.openxmlformats.org/officeDocument/2006/relationships/slide" Target="slides/slide-105.xml"/><Relationship Id="rId114" Type="http://schemas.openxmlformats.org/officeDocument/2006/relationships/slide" Target="slides/slide-106.xml"/><Relationship Id="rId115" Type="http://schemas.openxmlformats.org/officeDocument/2006/relationships/slide" Target="slides/slide-107.xml"/><Relationship Id="rId116" Type="http://schemas.openxmlformats.org/officeDocument/2006/relationships/slide" Target="slides/slide-108.xml"/><Relationship Id="rId117" Type="http://schemas.openxmlformats.org/officeDocument/2006/relationships/slide" Target="slides/slide-109.xml"/><Relationship Id="rId118" Type="http://schemas.openxmlformats.org/officeDocument/2006/relationships/slide" Target="slides/slide-110.xml"/><Relationship Id="rId119" Type="http://schemas.openxmlformats.org/officeDocument/2006/relationships/slide" Target="slides/slide-111.xml"/><Relationship Id="rId120" Type="http://schemas.openxmlformats.org/officeDocument/2006/relationships/slide" Target="slides/slide-112.xml"/><Relationship Id="rId121" Type="http://schemas.openxmlformats.org/officeDocument/2006/relationships/slide" Target="slides/slide-113.xml"/><Relationship Id="rId122" Type="http://schemas.openxmlformats.org/officeDocument/2006/relationships/slide" Target="slides/slide-114.xml"/><Relationship Id="rId123" Type="http://schemas.openxmlformats.org/officeDocument/2006/relationships/slide" Target="slides/slide-115.xml"/><Relationship Id="rId124" Type="http://schemas.openxmlformats.org/officeDocument/2006/relationships/slide" Target="slides/slide-116.xml"/><Relationship Id="rId125" Type="http://schemas.openxmlformats.org/officeDocument/2006/relationships/slide" Target="slides/slide-117.xml"/><Relationship Id="rId126" Type="http://schemas.openxmlformats.org/officeDocument/2006/relationships/slide" Target="slides/slide-118.xml"/><Relationship Id="rId127" Type="http://schemas.openxmlformats.org/officeDocument/2006/relationships/slide" Target="slides/slide-119.xml"/><Relationship Id="rId128" Type="http://schemas.openxmlformats.org/officeDocument/2006/relationships/slide" Target="slides/slide-120.xml"/><Relationship Id="rId129" Type="http://schemas.openxmlformats.org/officeDocument/2006/relationships/slide" Target="slides/slide-121.xml"/><Relationship Id="rId130" Type="http://schemas.openxmlformats.org/officeDocument/2006/relationships/slide" Target="slides/slide-122.xml"/><Relationship Id="rId131" Type="http://schemas.openxmlformats.org/officeDocument/2006/relationships/slide" Target="slides/slide-123.xml"/><Relationship Id="rId132" Type="http://schemas.openxmlformats.org/officeDocument/2006/relationships/slide" Target="slides/slide-124.xml"/><Relationship Id="rId133" Type="http://schemas.openxmlformats.org/officeDocument/2006/relationships/slide" Target="slides/slide-125.xml"/><Relationship Id="rId134" Type="http://schemas.openxmlformats.org/officeDocument/2006/relationships/slide" Target="slides/slide-126.xml"/><Relationship Id="rId135" Type="http://schemas.openxmlformats.org/officeDocument/2006/relationships/slide" Target="slides/slide-127.xml"/><Relationship Id="rId136" Type="http://schemas.openxmlformats.org/officeDocument/2006/relationships/slide" Target="slides/slide-128.xml"/><Relationship Id="rId137" Type="http://schemas.openxmlformats.org/officeDocument/2006/relationships/slide" Target="slides/slide-129.xml"/><Relationship Id="rId138" Type="http://schemas.openxmlformats.org/officeDocument/2006/relationships/slide" Target="slides/slide-130.xml"/><Relationship Id="rId139" Type="http://schemas.openxmlformats.org/officeDocument/2006/relationships/slide" Target="slides/slide-131.xml"/><Relationship Id="rId140" Type="http://schemas.openxmlformats.org/officeDocument/2006/relationships/slide" Target="slides/slide-132.xml"/><Relationship Id="rId141" Type="http://schemas.openxmlformats.org/officeDocument/2006/relationships/slide" Target="slides/slide-133.xml"/><Relationship Id="rId142" Type="http://schemas.openxmlformats.org/officeDocument/2006/relationships/slide" Target="slides/slide-134.xml"/><Relationship Id="rId143" Type="http://schemas.openxmlformats.org/officeDocument/2006/relationships/slide" Target="slides/slide-135.xml"/><Relationship Id="rId144" Type="http://schemas.openxmlformats.org/officeDocument/2006/relationships/slide" Target="slides/slide-136.xml"/><Relationship Id="rId145" Type="http://schemas.openxmlformats.org/officeDocument/2006/relationships/slide" Target="slides/slide-137.xml"/><Relationship Id="rId146" Type="http://schemas.openxmlformats.org/officeDocument/2006/relationships/slide" Target="slides/slide-138.xml"/><Relationship Id="rId147" Type="http://schemas.openxmlformats.org/officeDocument/2006/relationships/slide" Target="slides/slide-139.xml"/><Relationship Id="rId148" Type="http://schemas.openxmlformats.org/officeDocument/2006/relationships/slide" Target="slides/slide-140.xml"/><Relationship Id="rId149" Type="http://schemas.openxmlformats.org/officeDocument/2006/relationships/slide" Target="slides/slide-141.xml"/><Relationship Id="rId150" Type="http://schemas.openxmlformats.org/officeDocument/2006/relationships/slide" Target="slides/slide-142.xml"/><Relationship Id="rId151" Type="http://schemas.openxmlformats.org/officeDocument/2006/relationships/slide" Target="slides/slide-143.xml"/><Relationship Id="rId152" Type="http://schemas.openxmlformats.org/officeDocument/2006/relationships/slide" Target="slides/slide-144.xml"/><Relationship Id="rId153" Type="http://schemas.openxmlformats.org/officeDocument/2006/relationships/slide" Target="slides/slide-145.xml"/><Relationship Id="rId154" Type="http://schemas.openxmlformats.org/officeDocument/2006/relationships/slide" Target="slides/slide-146.xml"/><Relationship Id="rId155" Type="http://schemas.openxmlformats.org/officeDocument/2006/relationships/slide" Target="slides/slide-147.xml"/><Relationship Id="rId156" Type="http://schemas.openxmlformats.org/officeDocument/2006/relationships/slide" Target="slides/slide-148.xml"/><Relationship Id="rId157" Type="http://schemas.openxmlformats.org/officeDocument/2006/relationships/slide" Target="slides/slide-149.xml"/><Relationship Id="rId158" Type="http://schemas.openxmlformats.org/officeDocument/2006/relationships/slide" Target="slides/slide-150.xml"/><Relationship Id="rId159" Type="http://schemas.openxmlformats.org/officeDocument/2006/relationships/slide" Target="slides/slide-151.xml"/><Relationship Id="rId160" Type="http://schemas.openxmlformats.org/officeDocument/2006/relationships/slide" Target="slides/slide-152.xml"/><Relationship Id="rId161" Type="http://schemas.openxmlformats.org/officeDocument/2006/relationships/slide" Target="slides/slide-153.xml"/><Relationship Id="rId162" Type="http://schemas.openxmlformats.org/officeDocument/2006/relationships/slide" Target="slides/slide-154.xml"/><Relationship Id="rId163" Type="http://schemas.openxmlformats.org/officeDocument/2006/relationships/slide" Target="slides/slide-155.xml"/><Relationship Id="rId164" Type="http://schemas.openxmlformats.org/officeDocument/2006/relationships/slide" Target="slides/slide-156.xml"/><Relationship Id="rId165" Type="http://schemas.openxmlformats.org/officeDocument/2006/relationships/slide" Target="slides/slide-157.xml"/><Relationship Id="rId166" Type="http://schemas.openxmlformats.org/officeDocument/2006/relationships/slide" Target="slides/slide-158.xml"/><Relationship Id="rId167" Type="http://schemas.openxmlformats.org/officeDocument/2006/relationships/slide" Target="slides/slide-159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0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0.jpg"/><Relationship Id="rId1" Type="http://schemas.openxmlformats.org/officeDocument/2006/relationships/slideLayout" Target="../slideLayouts/slideLayout1.xml"/></Relationships>
</file>

<file path=ppt/slides/_rels/slide-10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1.jpg"/><Relationship Id="rId1" Type="http://schemas.openxmlformats.org/officeDocument/2006/relationships/slideLayout" Target="../slideLayouts/slideLayout1.xml"/></Relationships>
</file>

<file path=ppt/slides/_rels/slide-10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2.jpg"/><Relationship Id="rId1" Type="http://schemas.openxmlformats.org/officeDocument/2006/relationships/slideLayout" Target="../slideLayouts/slideLayout1.xml"/></Relationships>
</file>

<file path=ppt/slides/_rels/slide-10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3.jpg"/><Relationship Id="rId1" Type="http://schemas.openxmlformats.org/officeDocument/2006/relationships/slideLayout" Target="../slideLayouts/slideLayout1.xml"/></Relationships>
</file>

<file path=ppt/slides/_rels/slide-10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4.jpg"/><Relationship Id="rId1" Type="http://schemas.openxmlformats.org/officeDocument/2006/relationships/slideLayout" Target="../slideLayouts/slideLayout1.xml"/></Relationships>
</file>

<file path=ppt/slides/_rels/slide-10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5.jpg"/><Relationship Id="rId1" Type="http://schemas.openxmlformats.org/officeDocument/2006/relationships/slideLayout" Target="../slideLayouts/slideLayout1.xml"/></Relationships>
</file>

<file path=ppt/slides/_rels/slide-10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6.jpg"/><Relationship Id="rId1" Type="http://schemas.openxmlformats.org/officeDocument/2006/relationships/slideLayout" Target="../slideLayouts/slideLayout1.xml"/></Relationships>
</file>

<file path=ppt/slides/_rels/slide-10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7.jpg"/><Relationship Id="rId1" Type="http://schemas.openxmlformats.org/officeDocument/2006/relationships/slideLayout" Target="../slideLayouts/slideLayout1.xml"/></Relationships>
</file>

<file path=ppt/slides/_rels/slide-10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8.jpg"/><Relationship Id="rId1" Type="http://schemas.openxmlformats.org/officeDocument/2006/relationships/slideLayout" Target="../slideLayouts/slideLayout1.xml"/></Relationships>
</file>

<file path=ppt/slides/_rels/slide-10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9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0.jpg"/><Relationship Id="rId1" Type="http://schemas.openxmlformats.org/officeDocument/2006/relationships/slideLayout" Target="../slideLayouts/slideLayout1.xml"/></Relationships>
</file>

<file path=ppt/slides/_rels/slide-1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1.jpg"/><Relationship Id="rId1" Type="http://schemas.openxmlformats.org/officeDocument/2006/relationships/slideLayout" Target="../slideLayouts/slideLayout1.xml"/></Relationships>
</file>

<file path=ppt/slides/_rels/slide-1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2.jpg"/><Relationship Id="rId1" Type="http://schemas.openxmlformats.org/officeDocument/2006/relationships/slideLayout" Target="../slideLayouts/slideLayout1.xml"/></Relationships>
</file>

<file path=ppt/slides/_rels/slide-1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3.jpg"/><Relationship Id="rId1" Type="http://schemas.openxmlformats.org/officeDocument/2006/relationships/slideLayout" Target="../slideLayouts/slideLayout1.xml"/></Relationships>
</file>

<file path=ppt/slides/_rels/slide-1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4.jpg"/><Relationship Id="rId1" Type="http://schemas.openxmlformats.org/officeDocument/2006/relationships/slideLayout" Target="../slideLayouts/slideLayout1.xml"/></Relationships>
</file>

<file path=ppt/slides/_rels/slide-1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5.jpg"/><Relationship Id="rId1" Type="http://schemas.openxmlformats.org/officeDocument/2006/relationships/slideLayout" Target="../slideLayouts/slideLayout1.xml"/></Relationships>
</file>

<file path=ppt/slides/_rels/slide-1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6.jpg"/><Relationship Id="rId1" Type="http://schemas.openxmlformats.org/officeDocument/2006/relationships/slideLayout" Target="../slideLayouts/slideLayout1.xml"/></Relationships>
</file>

<file path=ppt/slides/_rels/slide-1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7.jpg"/><Relationship Id="rId1" Type="http://schemas.openxmlformats.org/officeDocument/2006/relationships/slideLayout" Target="../slideLayouts/slideLayout1.xml"/></Relationships>
</file>

<file path=ppt/slides/_rels/slide-1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8.jpg"/><Relationship Id="rId1" Type="http://schemas.openxmlformats.org/officeDocument/2006/relationships/slideLayout" Target="../slideLayouts/slideLayout1.xml"/></Relationships>
</file>

<file path=ppt/slides/_rels/slide-1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9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0.jpg"/><Relationship Id="rId1" Type="http://schemas.openxmlformats.org/officeDocument/2006/relationships/slideLayout" Target="../slideLayouts/slideLayout1.xml"/></Relationships>
</file>

<file path=ppt/slides/_rels/slide-1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1.jpg"/><Relationship Id="rId1" Type="http://schemas.openxmlformats.org/officeDocument/2006/relationships/slideLayout" Target="../slideLayouts/slideLayout1.xml"/></Relationships>
</file>

<file path=ppt/slides/_rels/slide-1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2.jpg"/><Relationship Id="rId1" Type="http://schemas.openxmlformats.org/officeDocument/2006/relationships/slideLayout" Target="../slideLayouts/slideLayout1.xml"/></Relationships>
</file>

<file path=ppt/slides/_rels/slide-1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3.jpg"/><Relationship Id="rId1" Type="http://schemas.openxmlformats.org/officeDocument/2006/relationships/slideLayout" Target="../slideLayouts/slideLayout1.xml"/></Relationships>
</file>

<file path=ppt/slides/_rels/slide-1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4.jpg"/><Relationship Id="rId1" Type="http://schemas.openxmlformats.org/officeDocument/2006/relationships/slideLayout" Target="../slideLayouts/slideLayout1.xml"/></Relationships>
</file>

<file path=ppt/slides/_rels/slide-1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5.jpg"/><Relationship Id="rId1" Type="http://schemas.openxmlformats.org/officeDocument/2006/relationships/slideLayout" Target="../slideLayouts/slideLayout1.xml"/></Relationships>
</file>

<file path=ppt/slides/_rels/slide-1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6.jpg"/><Relationship Id="rId1" Type="http://schemas.openxmlformats.org/officeDocument/2006/relationships/slideLayout" Target="../slideLayouts/slideLayout1.xml"/></Relationships>
</file>

<file path=ppt/slides/_rels/slide-1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7.jpg"/><Relationship Id="rId1" Type="http://schemas.openxmlformats.org/officeDocument/2006/relationships/slideLayout" Target="../slideLayouts/slideLayout1.xml"/></Relationships>
</file>

<file path=ppt/slides/_rels/slide-1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8.jpg"/><Relationship Id="rId1" Type="http://schemas.openxmlformats.org/officeDocument/2006/relationships/slideLayout" Target="../slideLayouts/slideLayout1.xml"/></Relationships>
</file>

<file path=ppt/slides/_rels/slide-1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9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0.jpg"/><Relationship Id="rId1" Type="http://schemas.openxmlformats.org/officeDocument/2006/relationships/slideLayout" Target="../slideLayouts/slideLayout1.xml"/></Relationships>
</file>

<file path=ppt/slides/_rels/slide-1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1.jpg"/><Relationship Id="rId1" Type="http://schemas.openxmlformats.org/officeDocument/2006/relationships/slideLayout" Target="../slideLayouts/slideLayout1.xml"/></Relationships>
</file>

<file path=ppt/slides/_rels/slide-1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2.jpg"/><Relationship Id="rId1" Type="http://schemas.openxmlformats.org/officeDocument/2006/relationships/slideLayout" Target="../slideLayouts/slideLayout1.xml"/></Relationships>
</file>

<file path=ppt/slides/_rels/slide-1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3.jpg"/><Relationship Id="rId1" Type="http://schemas.openxmlformats.org/officeDocument/2006/relationships/slideLayout" Target="../slideLayouts/slideLayout1.xml"/></Relationships>
</file>

<file path=ppt/slides/_rels/slide-1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4.jpg"/><Relationship Id="rId1" Type="http://schemas.openxmlformats.org/officeDocument/2006/relationships/slideLayout" Target="../slideLayouts/slideLayout1.xml"/></Relationships>
</file>

<file path=ppt/slides/_rels/slide-1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5.jpg"/><Relationship Id="rId1" Type="http://schemas.openxmlformats.org/officeDocument/2006/relationships/slideLayout" Target="../slideLayouts/slideLayout1.xml"/></Relationships>
</file>

<file path=ppt/slides/_rels/slide-1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6.jpg"/><Relationship Id="rId1" Type="http://schemas.openxmlformats.org/officeDocument/2006/relationships/slideLayout" Target="../slideLayouts/slideLayout1.xml"/></Relationships>
</file>

<file path=ppt/slides/_rels/slide-1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7.jpg"/><Relationship Id="rId1" Type="http://schemas.openxmlformats.org/officeDocument/2006/relationships/slideLayout" Target="../slideLayouts/slideLayout1.xml"/></Relationships>
</file>

<file path=ppt/slides/_rels/slide-1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8.jpg"/><Relationship Id="rId1" Type="http://schemas.openxmlformats.org/officeDocument/2006/relationships/slideLayout" Target="../slideLayouts/slideLayout1.xml"/></Relationships>
</file>

<file path=ppt/slides/_rels/slide-1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9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0.jpg"/><Relationship Id="rId1" Type="http://schemas.openxmlformats.org/officeDocument/2006/relationships/slideLayout" Target="../slideLayouts/slideLayout1.xml"/></Relationships>
</file>

<file path=ppt/slides/_rels/slide-1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1.jpg"/><Relationship Id="rId1" Type="http://schemas.openxmlformats.org/officeDocument/2006/relationships/slideLayout" Target="../slideLayouts/slideLayout1.xml"/></Relationships>
</file>

<file path=ppt/slides/_rels/slide-1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2.jpg"/><Relationship Id="rId1" Type="http://schemas.openxmlformats.org/officeDocument/2006/relationships/slideLayout" Target="../slideLayouts/slideLayout1.xml"/></Relationships>
</file>

<file path=ppt/slides/_rels/slide-1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3.jpg"/><Relationship Id="rId1" Type="http://schemas.openxmlformats.org/officeDocument/2006/relationships/slideLayout" Target="../slideLayouts/slideLayout1.xml"/></Relationships>
</file>

<file path=ppt/slides/_rels/slide-1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4.jpg"/><Relationship Id="rId1" Type="http://schemas.openxmlformats.org/officeDocument/2006/relationships/slideLayout" Target="../slideLayouts/slideLayout1.xml"/></Relationships>
</file>

<file path=ppt/slides/_rels/slide-1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5.jpg"/><Relationship Id="rId1" Type="http://schemas.openxmlformats.org/officeDocument/2006/relationships/slideLayout" Target="../slideLayouts/slideLayout1.xml"/></Relationships>
</file>

<file path=ppt/slides/_rels/slide-1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6.jpg"/><Relationship Id="rId1" Type="http://schemas.openxmlformats.org/officeDocument/2006/relationships/slideLayout" Target="../slideLayouts/slideLayout1.xml"/></Relationships>
</file>

<file path=ppt/slides/_rels/slide-1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7.jpg"/><Relationship Id="rId1" Type="http://schemas.openxmlformats.org/officeDocument/2006/relationships/slideLayout" Target="../slideLayouts/slideLayout1.xml"/></Relationships>
</file>

<file path=ppt/slides/_rels/slide-1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8.jpg"/><Relationship Id="rId1" Type="http://schemas.openxmlformats.org/officeDocument/2006/relationships/slideLayout" Target="../slideLayouts/slideLayout1.xml"/></Relationships>
</file>

<file path=ppt/slides/_rels/slide-1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9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0.jpg"/><Relationship Id="rId1" Type="http://schemas.openxmlformats.org/officeDocument/2006/relationships/slideLayout" Target="../slideLayouts/slideLayout1.xml"/></Relationships>
</file>

<file path=ppt/slides/_rels/slide-1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1.jpg"/><Relationship Id="rId1" Type="http://schemas.openxmlformats.org/officeDocument/2006/relationships/slideLayout" Target="../slideLayouts/slideLayout1.xml"/></Relationships>
</file>

<file path=ppt/slides/_rels/slide-1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2.jpg"/><Relationship Id="rId1" Type="http://schemas.openxmlformats.org/officeDocument/2006/relationships/slideLayout" Target="../slideLayouts/slideLayout1.xml"/></Relationships>
</file>

<file path=ppt/slides/_rels/slide-1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3.jpg"/><Relationship Id="rId1" Type="http://schemas.openxmlformats.org/officeDocument/2006/relationships/slideLayout" Target="../slideLayouts/slideLayout1.xml"/></Relationships>
</file>

<file path=ppt/slides/_rels/slide-1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4.jpg"/><Relationship Id="rId1" Type="http://schemas.openxmlformats.org/officeDocument/2006/relationships/slideLayout" Target="../slideLayouts/slideLayout1.xml"/></Relationships>
</file>

<file path=ppt/slides/_rels/slide-1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5.jpg"/><Relationship Id="rId1" Type="http://schemas.openxmlformats.org/officeDocument/2006/relationships/slideLayout" Target="../slideLayouts/slideLayout1.xml"/></Relationships>
</file>

<file path=ppt/slides/_rels/slide-1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6.jpg"/><Relationship Id="rId1" Type="http://schemas.openxmlformats.org/officeDocument/2006/relationships/slideLayout" Target="../slideLayouts/slideLayout1.xml"/></Relationships>
</file>

<file path=ppt/slides/_rels/slide-1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7.jpg"/><Relationship Id="rId1" Type="http://schemas.openxmlformats.org/officeDocument/2006/relationships/slideLayout" Target="../slideLayouts/slideLayout1.xml"/></Relationships>
</file>

<file path=ppt/slides/_rels/slide-1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8.jpg"/><Relationship Id="rId1" Type="http://schemas.openxmlformats.org/officeDocument/2006/relationships/slideLayout" Target="../slideLayouts/slideLayout1.xml"/></Relationships>
</file>

<file path=ppt/slides/_rels/slide-1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9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86.jpg"/><Relationship Id="rId1" Type="http://schemas.openxmlformats.org/officeDocument/2006/relationships/slideLayout" Target="../slideLayouts/slideLayout1.xml"/></Relationships>
</file>

<file path=ppt/slides/_rels/slide-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87.jpg"/><Relationship Id="rId1" Type="http://schemas.openxmlformats.org/officeDocument/2006/relationships/slideLayout" Target="../slideLayouts/slideLayout1.xml"/></Relationships>
</file>

<file path=ppt/slides/_rels/slide-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8.jpg"/><Relationship Id="rId1" Type="http://schemas.openxmlformats.org/officeDocument/2006/relationships/slideLayout" Target="../slideLayouts/slideLayout1.xml"/></Relationships>
</file>

<file path=ppt/slides/_rels/slide-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89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-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90.jpg"/><Relationship Id="rId1" Type="http://schemas.openxmlformats.org/officeDocument/2006/relationships/slideLayout" Target="../slideLayouts/slideLayout1.xml"/></Relationships>
</file>

<file path=ppt/slides/_rels/slide-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91.jpg"/><Relationship Id="rId1" Type="http://schemas.openxmlformats.org/officeDocument/2006/relationships/slideLayout" Target="../slideLayouts/slideLayout1.xml"/></Relationships>
</file>

<file path=ppt/slides/_rels/slide-92.xml.rels><?xml version="1.0" encoding="UTF-8" standalone="yes"?>
<Relationships xmlns="http://schemas.openxmlformats.org/package/2006/relationships"><Relationship Id="rId2" Type="http://schemas.openxmlformats.org/officeDocument/2006/relationships/image" Target="../media/slide.92.jpg"/><Relationship Id="rId1" Type="http://schemas.openxmlformats.org/officeDocument/2006/relationships/slideLayout" Target="../slideLayouts/slideLayout1.xml"/></Relationships>
</file>

<file path=ppt/slides/_rels/slide-93.xml.rels><?xml version="1.0" encoding="UTF-8" standalone="yes"?>
<Relationships xmlns="http://schemas.openxmlformats.org/package/2006/relationships"><Relationship Id="rId2" Type="http://schemas.openxmlformats.org/officeDocument/2006/relationships/image" Target="../media/slide.93.jpg"/><Relationship Id="rId1" Type="http://schemas.openxmlformats.org/officeDocument/2006/relationships/slideLayout" Target="../slideLayouts/slideLayout1.xml"/></Relationships>
</file>

<file path=ppt/slides/_rels/slide-94.xml.rels><?xml version="1.0" encoding="UTF-8" standalone="yes"?>
<Relationships xmlns="http://schemas.openxmlformats.org/package/2006/relationships"><Relationship Id="rId2" Type="http://schemas.openxmlformats.org/officeDocument/2006/relationships/image" Target="../media/slide.94.jpg"/><Relationship Id="rId1" Type="http://schemas.openxmlformats.org/officeDocument/2006/relationships/slideLayout" Target="../slideLayouts/slideLayout1.xml"/></Relationships>
</file>

<file path=ppt/slides/_rels/slide-95.xml.rels><?xml version="1.0" encoding="UTF-8" standalone="yes"?>
<Relationships xmlns="http://schemas.openxmlformats.org/package/2006/relationships"><Relationship Id="rId2" Type="http://schemas.openxmlformats.org/officeDocument/2006/relationships/image" Target="../media/slide.95.jpg"/><Relationship Id="rId1" Type="http://schemas.openxmlformats.org/officeDocument/2006/relationships/slideLayout" Target="../slideLayouts/slideLayout1.xml"/></Relationships>
</file>

<file path=ppt/slides/_rels/slide-96.xml.rels><?xml version="1.0" encoding="UTF-8" standalone="yes"?>
<Relationships xmlns="http://schemas.openxmlformats.org/package/2006/relationships"><Relationship Id="rId2" Type="http://schemas.openxmlformats.org/officeDocument/2006/relationships/image" Target="../media/slide.96.jpg"/><Relationship Id="rId1" Type="http://schemas.openxmlformats.org/officeDocument/2006/relationships/slideLayout" Target="../slideLayouts/slideLayout1.xml"/></Relationships>
</file>

<file path=ppt/slides/_rels/slide-97.xml.rels><?xml version="1.0" encoding="UTF-8" standalone="yes"?>
<Relationships xmlns="http://schemas.openxmlformats.org/package/2006/relationships"><Relationship Id="rId2" Type="http://schemas.openxmlformats.org/officeDocument/2006/relationships/image" Target="../media/slide.97.jpg"/><Relationship Id="rId1" Type="http://schemas.openxmlformats.org/officeDocument/2006/relationships/slideLayout" Target="../slideLayouts/slideLayout1.xml"/></Relationships>
</file>

<file path=ppt/slides/_rels/slide-98.xml.rels><?xml version="1.0" encoding="UTF-8" standalone="yes"?>
<Relationships xmlns="http://schemas.openxmlformats.org/package/2006/relationships"><Relationship Id="rId2" Type="http://schemas.openxmlformats.org/officeDocument/2006/relationships/image" Target="../media/slide.98.jpg"/><Relationship Id="rId1" Type="http://schemas.openxmlformats.org/officeDocument/2006/relationships/slideLayout" Target="../slideLayouts/slideLayout1.xml"/></Relationships>
</file>

<file path=ppt/slides/_rels/slide-9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